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4" r:id="rId11"/>
    <p:sldId id="265" r:id="rId12"/>
    <p:sldId id="266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o 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iro ou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11/26/2018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11/26/2018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iobe.com/tiobe-index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naconda.com/" TargetMode="External"/><Relationship Id="rId2" Type="http://schemas.openxmlformats.org/officeDocument/2006/relationships/hyperlink" Target="http://www.python.org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jupyter.cenapad.unicamp.br/" TargetMode="External"/><Relationship Id="rId2" Type="http://schemas.openxmlformats.org/officeDocument/2006/relationships/hyperlink" Target="https://www.cheatography.com/weidadeyue/cheat-sheets/jupyter-notebook/pdf_bw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colab.research.google.com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repl.it/languages/python3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42AE541-4100-443B-94F1-4F6EE65172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/>
              <a:t>Introdução à linguagem Python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F2C7A6A-3B02-4CAF-83AF-1FB3C6944AD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140738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CE4414-98FF-41AB-8EFF-35C958FBB1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/>
              <a:t>Stack</a:t>
            </a:r>
            <a:r>
              <a:rPr lang="pt-BR" dirty="0"/>
              <a:t> Overflow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CDF1656-17FE-4F4F-8692-AEDC828F8D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Melhor lugar para encontrar respostas relacionadas à programação (Python ou outras linguagens)</a:t>
            </a:r>
          </a:p>
          <a:p>
            <a:r>
              <a:rPr lang="pt-BR" dirty="0"/>
              <a:t>Se você tem alguma dúvida, é provável que ela esteja respondida lá</a:t>
            </a:r>
          </a:p>
          <a:p>
            <a:r>
              <a:rPr lang="pt-BR" dirty="0"/>
              <a:t>Use a versão em inglês (maior comunidade, mais conteúdo)</a:t>
            </a:r>
          </a:p>
          <a:p>
            <a:r>
              <a:rPr lang="pt-BR" dirty="0"/>
              <a:t>https://stackoverflow.com/</a:t>
            </a:r>
          </a:p>
        </p:txBody>
      </p:sp>
    </p:spTree>
    <p:extLst>
      <p:ext uri="{BB962C8B-B14F-4D97-AF65-F5344CB8AC3E}">
        <p14:creationId xmlns:p14="http://schemas.microsoft.com/office/powerpoint/2010/main" val="34579492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FDEA14A-A8BE-4864-80A0-12883EA948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Python2 e Python3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98ABAE1-3C2E-4542-B86B-7272667D62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A partir da versão 3 do Python houve uma quebra de compatibilidade</a:t>
            </a:r>
          </a:p>
          <a:p>
            <a:r>
              <a:rPr lang="pt-BR" dirty="0"/>
              <a:t>Código em Python2 não roda em Python3</a:t>
            </a:r>
          </a:p>
          <a:p>
            <a:r>
              <a:rPr lang="pt-BR" dirty="0"/>
              <a:t>Pequenas mudanças para portar (print, operador de divisão, algumas mudanças sintáticas etc.)</a:t>
            </a:r>
          </a:p>
          <a:p>
            <a:r>
              <a:rPr lang="pt-BR" dirty="0"/>
              <a:t>Qual usar?</a:t>
            </a:r>
          </a:p>
          <a:p>
            <a:r>
              <a:rPr lang="pt-BR" dirty="0"/>
              <a:t>Python2 EOL em 2020 (V 2.7 continuará sendo desenvolvida até lá)</a:t>
            </a:r>
          </a:p>
          <a:p>
            <a:r>
              <a:rPr lang="pt-BR" dirty="0"/>
              <a:t>Só use Python2 se precisar mexer em código legado</a:t>
            </a:r>
          </a:p>
          <a:p>
            <a:r>
              <a:rPr lang="pt-BR" dirty="0"/>
              <a:t>Neste curso, usaremos exclusivamente Python3</a:t>
            </a:r>
          </a:p>
        </p:txBody>
      </p:sp>
    </p:spTree>
    <p:extLst>
      <p:ext uri="{BB962C8B-B14F-4D97-AF65-F5344CB8AC3E}">
        <p14:creationId xmlns:p14="http://schemas.microsoft.com/office/powerpoint/2010/main" val="42732803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E1B6120-2129-47CE-8A2A-F42457A99B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Implementações da linguagem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7002F8C-D720-4997-B121-DF6FA3E2BB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err="1"/>
              <a:t>CPython</a:t>
            </a:r>
            <a:r>
              <a:rPr lang="pt-BR" dirty="0"/>
              <a:t> (padrão que iremos usar)</a:t>
            </a:r>
          </a:p>
          <a:p>
            <a:r>
              <a:rPr lang="pt-BR" dirty="0" err="1"/>
              <a:t>Jython</a:t>
            </a:r>
            <a:r>
              <a:rPr lang="pt-BR" dirty="0"/>
              <a:t> (compila pra </a:t>
            </a:r>
            <a:r>
              <a:rPr lang="pt-BR" dirty="0" err="1"/>
              <a:t>bytecode</a:t>
            </a:r>
            <a:r>
              <a:rPr lang="pt-BR" dirty="0"/>
              <a:t> Java)</a:t>
            </a:r>
          </a:p>
          <a:p>
            <a:r>
              <a:rPr lang="pt-BR" dirty="0" err="1"/>
              <a:t>PyPy</a:t>
            </a:r>
            <a:r>
              <a:rPr lang="pt-BR" dirty="0"/>
              <a:t> (Python desenvolvido em Python)</a:t>
            </a:r>
          </a:p>
          <a:p>
            <a:r>
              <a:rPr lang="pt-BR" dirty="0" err="1"/>
              <a:t>Micropython</a:t>
            </a:r>
            <a:r>
              <a:rPr lang="pt-BR" dirty="0"/>
              <a:t> (Python para microcontroladores)</a:t>
            </a:r>
          </a:p>
          <a:p>
            <a:r>
              <a:rPr lang="pt-BR" dirty="0" err="1"/>
              <a:t>PyDroid</a:t>
            </a:r>
            <a:r>
              <a:rPr lang="pt-BR" dirty="0"/>
              <a:t> (</a:t>
            </a:r>
            <a:r>
              <a:rPr lang="pt-BR" dirty="0" err="1"/>
              <a:t>CPython</a:t>
            </a:r>
            <a:r>
              <a:rPr lang="pt-BR" dirty="0"/>
              <a:t> para Android)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90312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78900B-86D0-4F62-88C3-05D4E347EA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Conteúdo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BA10C89-4801-4110-B94F-2796592B3C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/>
              <a:t>História e características da linguagem</a:t>
            </a:r>
          </a:p>
          <a:p>
            <a:r>
              <a:rPr lang="pt-BR" dirty="0" err="1"/>
              <a:t>Jupyter</a:t>
            </a:r>
            <a:r>
              <a:rPr lang="pt-BR" dirty="0"/>
              <a:t> notebooks</a:t>
            </a:r>
          </a:p>
          <a:p>
            <a:r>
              <a:rPr lang="pt-BR" dirty="0"/>
              <a:t>Tipos e estruturas de dados </a:t>
            </a:r>
            <a:r>
              <a:rPr lang="pt-BR" dirty="0" err="1"/>
              <a:t>pythônicas</a:t>
            </a:r>
            <a:endParaRPr lang="pt-BR" dirty="0"/>
          </a:p>
          <a:p>
            <a:pPr lvl="1"/>
            <a:r>
              <a:rPr lang="pt-BR" dirty="0"/>
              <a:t>Números</a:t>
            </a:r>
          </a:p>
          <a:p>
            <a:pPr lvl="1"/>
            <a:r>
              <a:rPr lang="pt-BR" dirty="0" err="1"/>
              <a:t>Strings</a:t>
            </a:r>
            <a:endParaRPr lang="pt-BR" dirty="0"/>
          </a:p>
          <a:p>
            <a:pPr lvl="1"/>
            <a:r>
              <a:rPr lang="pt-BR" dirty="0"/>
              <a:t>Listas</a:t>
            </a:r>
          </a:p>
          <a:p>
            <a:pPr lvl="1"/>
            <a:r>
              <a:rPr lang="pt-BR" dirty="0" err="1"/>
              <a:t>Tuplas</a:t>
            </a:r>
            <a:endParaRPr lang="pt-BR" dirty="0"/>
          </a:p>
          <a:p>
            <a:pPr lvl="1"/>
            <a:r>
              <a:rPr lang="pt-BR" dirty="0"/>
              <a:t>Conjuntos (sets)</a:t>
            </a:r>
          </a:p>
          <a:p>
            <a:pPr lvl="1"/>
            <a:r>
              <a:rPr lang="pt-BR" dirty="0"/>
              <a:t>Arquivos</a:t>
            </a:r>
          </a:p>
          <a:p>
            <a:pPr lvl="1"/>
            <a:r>
              <a:rPr lang="pt-BR" dirty="0"/>
              <a:t>Booleanos</a:t>
            </a:r>
          </a:p>
          <a:p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236582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78900B-86D0-4F62-88C3-05D4E347EA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Conteúdo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BA10C89-4801-4110-B94F-2796592B3C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BR" dirty="0"/>
              <a:t>Operadores de comparação</a:t>
            </a:r>
          </a:p>
          <a:p>
            <a:r>
              <a:rPr lang="pt-BR" dirty="0"/>
              <a:t>Estruturas de controle</a:t>
            </a:r>
          </a:p>
          <a:p>
            <a:pPr lvl="1"/>
            <a:r>
              <a:rPr lang="pt-BR" dirty="0" err="1"/>
              <a:t>If</a:t>
            </a:r>
            <a:r>
              <a:rPr lang="pt-BR" dirty="0"/>
              <a:t> , </a:t>
            </a:r>
            <a:r>
              <a:rPr lang="pt-BR" dirty="0" err="1"/>
              <a:t>elif</a:t>
            </a:r>
            <a:r>
              <a:rPr lang="pt-BR" dirty="0"/>
              <a:t> e </a:t>
            </a:r>
            <a:r>
              <a:rPr lang="pt-BR" dirty="0" err="1"/>
              <a:t>else</a:t>
            </a:r>
            <a:endParaRPr lang="pt-BR" dirty="0"/>
          </a:p>
          <a:p>
            <a:pPr lvl="1"/>
            <a:r>
              <a:rPr lang="pt-BR" dirty="0"/>
              <a:t>For</a:t>
            </a:r>
          </a:p>
          <a:p>
            <a:pPr lvl="1"/>
            <a:r>
              <a:rPr lang="pt-BR" dirty="0" err="1"/>
              <a:t>While</a:t>
            </a:r>
            <a:endParaRPr lang="pt-BR" dirty="0"/>
          </a:p>
          <a:p>
            <a:r>
              <a:rPr lang="pt-BR" dirty="0"/>
              <a:t>Ranges</a:t>
            </a:r>
          </a:p>
          <a:p>
            <a:r>
              <a:rPr lang="pt-BR" dirty="0"/>
              <a:t>Compreensão de listas</a:t>
            </a:r>
          </a:p>
          <a:p>
            <a:r>
              <a:rPr lang="pt-BR" dirty="0"/>
              <a:t>Métodos e funções</a:t>
            </a:r>
          </a:p>
          <a:p>
            <a:r>
              <a:rPr lang="pt-BR" dirty="0"/>
              <a:t>Leitura e escrita em arquivos</a:t>
            </a:r>
          </a:p>
          <a:p>
            <a:r>
              <a:rPr lang="pt-BR" dirty="0"/>
              <a:t>Módulos e pacotes</a:t>
            </a:r>
          </a:p>
          <a:p>
            <a:r>
              <a:rPr lang="pt-BR" dirty="0"/>
              <a:t>Ambientes virtuais</a:t>
            </a:r>
          </a:p>
          <a:p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222724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6DFA3A2-AA28-4687-AFA4-4D5CBDB39F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O que é Python?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991A46A-516A-41DA-B285-B5A54401C6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VHLPL (</a:t>
            </a:r>
            <a:r>
              <a:rPr lang="pt-BR" dirty="0" err="1"/>
              <a:t>Very</a:t>
            </a:r>
            <a:r>
              <a:rPr lang="pt-BR" dirty="0"/>
              <a:t> High </a:t>
            </a:r>
            <a:r>
              <a:rPr lang="pt-BR" dirty="0" err="1"/>
              <a:t>Level</a:t>
            </a:r>
            <a:r>
              <a:rPr lang="pt-BR" dirty="0"/>
              <a:t> </a:t>
            </a:r>
            <a:r>
              <a:rPr lang="pt-BR" dirty="0" err="1"/>
              <a:t>Programming</a:t>
            </a:r>
            <a:r>
              <a:rPr lang="pt-BR" dirty="0"/>
              <a:t> </a:t>
            </a:r>
            <a:r>
              <a:rPr lang="pt-BR" dirty="0" err="1"/>
              <a:t>Language</a:t>
            </a:r>
            <a:r>
              <a:rPr lang="pt-BR" dirty="0"/>
              <a:t>)</a:t>
            </a:r>
          </a:p>
          <a:p>
            <a:r>
              <a:rPr lang="pt-BR" dirty="0"/>
              <a:t>Guido van </a:t>
            </a:r>
            <a:r>
              <a:rPr lang="pt-BR" dirty="0" err="1"/>
              <a:t>Rossum</a:t>
            </a:r>
            <a:r>
              <a:rPr lang="pt-BR" dirty="0"/>
              <a:t>, 1991</a:t>
            </a:r>
          </a:p>
          <a:p>
            <a:pPr lvl="1"/>
            <a:r>
              <a:rPr lang="pt-BR" dirty="0"/>
              <a:t>The </a:t>
            </a:r>
            <a:r>
              <a:rPr lang="pt-BR" dirty="0" err="1"/>
              <a:t>Benevolent</a:t>
            </a:r>
            <a:r>
              <a:rPr lang="pt-BR" dirty="0"/>
              <a:t> </a:t>
            </a:r>
            <a:r>
              <a:rPr lang="pt-BR" dirty="0" err="1"/>
              <a:t>Dictator</a:t>
            </a:r>
            <a:r>
              <a:rPr lang="pt-BR" dirty="0"/>
              <a:t> for Life</a:t>
            </a:r>
          </a:p>
          <a:p>
            <a:r>
              <a:rPr lang="pt-BR" dirty="0"/>
              <a:t>Orientada a objetos</a:t>
            </a:r>
          </a:p>
          <a:p>
            <a:r>
              <a:rPr lang="pt-BR" dirty="0"/>
              <a:t>Tipagem forte e dinâmica</a:t>
            </a:r>
          </a:p>
          <a:p>
            <a:pPr lvl="1"/>
            <a:r>
              <a:rPr lang="pt-BR" dirty="0"/>
              <a:t>Infere o tipo de dado para você (dinâmica)</a:t>
            </a:r>
          </a:p>
          <a:p>
            <a:pPr lvl="1"/>
            <a:r>
              <a:rPr lang="pt-BR" dirty="0"/>
              <a:t>Não é necessário declarar o tipo de variáveis (dinâmica)</a:t>
            </a:r>
          </a:p>
          <a:p>
            <a:pPr lvl="1"/>
            <a:r>
              <a:rPr lang="pt-BR" dirty="0"/>
              <a:t>Não aceita operações com tipos de dados incompatíveis (forte)</a:t>
            </a:r>
          </a:p>
          <a:p>
            <a:r>
              <a:rPr lang="pt-BR" dirty="0"/>
              <a:t>Desenvolvimento aberto (Python Software Foundation)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7974575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F43558-90BC-4AC0-A587-3616C850E7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Características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9A4DF16-2365-4511-A850-2C019E01C0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Rápido para escrever códigos</a:t>
            </a:r>
          </a:p>
          <a:p>
            <a:r>
              <a:rPr lang="pt-BR" dirty="0"/>
              <a:t>Mais lenta e usa mais memória que linguagens compiladas </a:t>
            </a:r>
          </a:p>
          <a:p>
            <a:r>
              <a:rPr lang="pt-BR" dirty="0"/>
              <a:t>Grande comunidade</a:t>
            </a:r>
          </a:p>
          <a:p>
            <a:r>
              <a:rPr lang="pt-BR" dirty="0"/>
              <a:t>Código fonte (.</a:t>
            </a:r>
            <a:r>
              <a:rPr lang="pt-BR" dirty="0" err="1"/>
              <a:t>py</a:t>
            </a:r>
            <a:r>
              <a:rPr lang="pt-BR" dirty="0"/>
              <a:t>) é compilado para </a:t>
            </a:r>
            <a:r>
              <a:rPr lang="pt-BR" dirty="0" err="1"/>
              <a:t>bytecode</a:t>
            </a:r>
            <a:r>
              <a:rPr lang="pt-BR" dirty="0"/>
              <a:t> (.</a:t>
            </a:r>
            <a:r>
              <a:rPr lang="pt-BR" dirty="0" err="1"/>
              <a:t>pyc</a:t>
            </a:r>
            <a:r>
              <a:rPr lang="pt-BR" dirty="0"/>
              <a:t>) que é interpretado pela máquina virtual Python, usualmente em um único passo.</a:t>
            </a:r>
          </a:p>
          <a:p>
            <a:r>
              <a:rPr lang="pt-BR" dirty="0"/>
              <a:t>Cientistas de dados, administradores de sistemas, programadores web, </a:t>
            </a:r>
            <a:r>
              <a:rPr lang="pt-BR" dirty="0" err="1"/>
              <a:t>bioinformatas</a:t>
            </a:r>
            <a:r>
              <a:rPr lang="pt-BR" dirty="0"/>
              <a:t>, inteligência artificial, entre outros.</a:t>
            </a:r>
          </a:p>
          <a:p>
            <a:r>
              <a:rPr lang="pt-BR" dirty="0"/>
              <a:t>Crescendo em popularidade </a:t>
            </a:r>
            <a:r>
              <a:rPr lang="pt-BR" dirty="0">
                <a:hlinkClick r:id="rId2"/>
              </a:rPr>
              <a:t>https://www.tiobe.com/tiobe-index/</a:t>
            </a:r>
            <a:endParaRPr lang="pt-BR" dirty="0"/>
          </a:p>
          <a:p>
            <a:r>
              <a:rPr lang="pt-BR" dirty="0"/>
              <a:t>Propósito geral</a:t>
            </a:r>
          </a:p>
          <a:p>
            <a:r>
              <a:rPr lang="pt-BR" dirty="0"/>
              <a:t>Desenvolvimento para aplicativos móveis? – </a:t>
            </a:r>
            <a:r>
              <a:rPr lang="pt-BR" dirty="0" err="1"/>
              <a:t>Kivy</a:t>
            </a:r>
            <a:r>
              <a:rPr lang="pt-BR" dirty="0"/>
              <a:t> </a:t>
            </a:r>
          </a:p>
          <a:p>
            <a:pPr marL="0" indent="0">
              <a:buNone/>
            </a:pPr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000112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72DDA1-96C8-4AA9-983C-8C9037FFB0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Como instalar?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0E7F8CE-4C03-4683-BF3B-7403964FF6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No Linux, já vem instalado na maioria das distribuições</a:t>
            </a:r>
          </a:p>
          <a:p>
            <a:r>
              <a:rPr lang="pt-BR" dirty="0"/>
              <a:t>No Windows, baixe em </a:t>
            </a:r>
            <a:r>
              <a:rPr lang="pt-BR" dirty="0">
                <a:hlinkClick r:id="rId2"/>
              </a:rPr>
              <a:t>www.python.org</a:t>
            </a:r>
            <a:endParaRPr lang="pt-BR" dirty="0"/>
          </a:p>
          <a:p>
            <a:r>
              <a:rPr lang="pt-BR" dirty="0"/>
              <a:t>Anaconda ( </a:t>
            </a:r>
            <a:r>
              <a:rPr lang="pt-BR" dirty="0">
                <a:hlinkClick r:id="rId3"/>
              </a:rPr>
              <a:t>www.anaconda.com</a:t>
            </a:r>
            <a:r>
              <a:rPr lang="pt-BR" dirty="0"/>
              <a:t> )</a:t>
            </a:r>
          </a:p>
          <a:p>
            <a:pPr lvl="1"/>
            <a:r>
              <a:rPr lang="pt-BR" dirty="0"/>
              <a:t>Pacote com Python, vários módulos para análise de dados e o </a:t>
            </a:r>
            <a:r>
              <a:rPr lang="pt-BR" dirty="0" err="1">
                <a:solidFill>
                  <a:srgbClr val="FF0000"/>
                </a:solidFill>
              </a:rPr>
              <a:t>Jupyter</a:t>
            </a:r>
            <a:r>
              <a:rPr lang="pt-BR" dirty="0">
                <a:solidFill>
                  <a:srgbClr val="FF0000"/>
                </a:solidFill>
              </a:rPr>
              <a:t> Notebook</a:t>
            </a:r>
          </a:p>
          <a:p>
            <a:pPr lvl="1"/>
            <a:r>
              <a:rPr lang="pt-BR" dirty="0">
                <a:solidFill>
                  <a:schemeClr val="tx1"/>
                </a:solidFill>
              </a:rPr>
              <a:t>Fácil de instalar e usar</a:t>
            </a:r>
          </a:p>
          <a:p>
            <a:pPr lvl="1"/>
            <a:r>
              <a:rPr lang="pt-BR" dirty="0">
                <a:solidFill>
                  <a:schemeClr val="tx1"/>
                </a:solidFill>
              </a:rPr>
              <a:t>Linux/Windows/MAC</a:t>
            </a:r>
          </a:p>
          <a:p>
            <a:r>
              <a:rPr lang="pt-BR" dirty="0" err="1">
                <a:solidFill>
                  <a:schemeClr val="tx1"/>
                </a:solidFill>
              </a:rPr>
              <a:t>Jupyter</a:t>
            </a:r>
            <a:r>
              <a:rPr lang="pt-BR" dirty="0">
                <a:solidFill>
                  <a:schemeClr val="tx1"/>
                </a:solidFill>
              </a:rPr>
              <a:t> Notebook: aplicação web que permite misturar código fonte, textos explicativos, figuras em um único lugar (um notebook)</a:t>
            </a:r>
          </a:p>
          <a:p>
            <a:r>
              <a:rPr lang="pt-BR" dirty="0">
                <a:solidFill>
                  <a:schemeClr val="tx1"/>
                </a:solidFill>
              </a:rPr>
              <a:t>Será usado neste curso</a:t>
            </a:r>
          </a:p>
        </p:txBody>
      </p:sp>
    </p:spTree>
    <p:extLst>
      <p:ext uri="{BB962C8B-B14F-4D97-AF65-F5344CB8AC3E}">
        <p14:creationId xmlns:p14="http://schemas.microsoft.com/office/powerpoint/2010/main" val="39511555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3AAC13-334D-4DD4-AC96-B490BB4AAA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/>
              <a:t>Jupyter</a:t>
            </a:r>
            <a:r>
              <a:rPr lang="pt-BR" dirty="0"/>
              <a:t> Notebook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19616DE-BB08-4C57-95C8-F41035AB19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err="1"/>
              <a:t>Jupyter</a:t>
            </a:r>
            <a:r>
              <a:rPr lang="pt-BR" dirty="0"/>
              <a:t> </a:t>
            </a:r>
            <a:r>
              <a:rPr lang="pt-BR" dirty="0" err="1"/>
              <a:t>cheat</a:t>
            </a:r>
            <a:r>
              <a:rPr lang="pt-BR" dirty="0"/>
              <a:t> </a:t>
            </a:r>
            <a:r>
              <a:rPr lang="pt-BR" dirty="0" err="1"/>
              <a:t>sheet</a:t>
            </a:r>
            <a:endParaRPr lang="pt-BR" dirty="0"/>
          </a:p>
          <a:p>
            <a:r>
              <a:rPr lang="pt-BR" dirty="0">
                <a:hlinkClick r:id="rId2"/>
              </a:rPr>
              <a:t>https://www.cheatography.com/weidadeyue/cheat-sheets/jupyter-notebook/pdf_bw/</a:t>
            </a:r>
            <a:endParaRPr lang="pt-BR" dirty="0"/>
          </a:p>
          <a:p>
            <a:endParaRPr lang="pt-BR" dirty="0"/>
          </a:p>
          <a:p>
            <a:r>
              <a:rPr lang="pt-BR" dirty="0" err="1"/>
              <a:t>Jupyter</a:t>
            </a:r>
            <a:r>
              <a:rPr lang="pt-BR" dirty="0"/>
              <a:t> Hub: Instalado numa máquina virtual do CENAPAD-SP</a:t>
            </a:r>
          </a:p>
          <a:p>
            <a:r>
              <a:rPr lang="pt-BR" dirty="0">
                <a:hlinkClick r:id="rId3"/>
              </a:rPr>
              <a:t>http://jupyter.cenapad.unicamp.br</a:t>
            </a:r>
            <a:endParaRPr lang="pt-BR" dirty="0"/>
          </a:p>
          <a:p>
            <a:r>
              <a:rPr lang="pt-BR" dirty="0"/>
              <a:t>Login: curso01 .. curso24</a:t>
            </a:r>
          </a:p>
        </p:txBody>
      </p:sp>
    </p:spTree>
    <p:extLst>
      <p:ext uri="{BB962C8B-B14F-4D97-AF65-F5344CB8AC3E}">
        <p14:creationId xmlns:p14="http://schemas.microsoft.com/office/powerpoint/2010/main" val="1482209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F0A74B-DA98-402F-A0E1-F81AF6F5C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Google </a:t>
            </a:r>
            <a:r>
              <a:rPr lang="pt-BR" dirty="0" err="1"/>
              <a:t>Colaboratory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46ED89F-9CD6-4AD0-973D-154EA0869A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Interface muito semelhante ao </a:t>
            </a:r>
            <a:r>
              <a:rPr lang="pt-BR" dirty="0" err="1"/>
              <a:t>Jupyter</a:t>
            </a:r>
            <a:r>
              <a:rPr lang="pt-BR" dirty="0"/>
              <a:t> Notebook</a:t>
            </a:r>
          </a:p>
          <a:p>
            <a:r>
              <a:rPr lang="pt-BR" dirty="0"/>
              <a:t>Você pode criar/submeter seus cadernos (notebooks)</a:t>
            </a:r>
          </a:p>
          <a:p>
            <a:r>
              <a:rPr lang="pt-BR" dirty="0"/>
              <a:t>Roda de graça em máquinas virtuais do Google Cloud (alguns limites)</a:t>
            </a:r>
          </a:p>
          <a:p>
            <a:r>
              <a:rPr lang="pt-BR" dirty="0"/>
              <a:t>Ótimo para fins didáticos</a:t>
            </a:r>
          </a:p>
          <a:p>
            <a:r>
              <a:rPr lang="pt-BR" dirty="0">
                <a:hlinkClick r:id="rId2"/>
              </a:rPr>
              <a:t>https://colab.research.google.com/</a:t>
            </a:r>
          </a:p>
          <a:p>
            <a:pPr marL="0" indent="0">
              <a:buNone/>
            </a:pPr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1173752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3BE53D-1806-44CF-872D-23692F72A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Python </a:t>
            </a:r>
            <a:r>
              <a:rPr lang="pt-BR" dirty="0" err="1"/>
              <a:t>IDEs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55C2839-BFC7-4434-BAF5-BE0A6324CD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>
                <a:hlinkClick r:id="rId2"/>
              </a:rPr>
              <a:t>Online</a:t>
            </a:r>
          </a:p>
          <a:p>
            <a:r>
              <a:rPr lang="pt-BR" dirty="0">
                <a:hlinkClick r:id="rId2"/>
              </a:rPr>
              <a:t>https://repl.it/languages/python3</a:t>
            </a:r>
            <a:endParaRPr lang="pt-BR" dirty="0"/>
          </a:p>
          <a:p>
            <a:r>
              <a:rPr lang="pt-BR" dirty="0" err="1"/>
              <a:t>PyCharm</a:t>
            </a:r>
            <a:endParaRPr lang="pt-BR" dirty="0"/>
          </a:p>
          <a:p>
            <a:r>
              <a:rPr lang="pt-BR" dirty="0" err="1"/>
              <a:t>Spyder</a:t>
            </a:r>
            <a:endParaRPr lang="pt-BR" dirty="0"/>
          </a:p>
          <a:p>
            <a:r>
              <a:rPr lang="pt-BR" dirty="0"/>
              <a:t>Eclipse</a:t>
            </a:r>
          </a:p>
          <a:p>
            <a:r>
              <a:rPr lang="pt-BR" dirty="0"/>
              <a:t>Mas nem sempre você precisa de uma IDE</a:t>
            </a:r>
          </a:p>
          <a:p>
            <a:r>
              <a:rPr lang="pt-BR" dirty="0"/>
              <a:t>Pode escrever seus códigos em qualquer editor de textos</a:t>
            </a:r>
          </a:p>
        </p:txBody>
      </p:sp>
    </p:spTree>
    <p:extLst>
      <p:ext uri="{BB962C8B-B14F-4D97-AF65-F5344CB8AC3E}">
        <p14:creationId xmlns:p14="http://schemas.microsoft.com/office/powerpoint/2010/main" val="361889758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ado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1081</TotalTime>
  <Words>568</Words>
  <Application>Microsoft Office PowerPoint</Application>
  <PresentationFormat>Widescreen</PresentationFormat>
  <Paragraphs>92</Paragraphs>
  <Slides>12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12</vt:i4>
      </vt:variant>
    </vt:vector>
  </HeadingPairs>
  <TitlesOfParts>
    <vt:vector size="16" baseType="lpstr">
      <vt:lpstr>Arial</vt:lpstr>
      <vt:lpstr>Trebuchet MS</vt:lpstr>
      <vt:lpstr>Wingdings 3</vt:lpstr>
      <vt:lpstr>Facetado</vt:lpstr>
      <vt:lpstr>Introdução à linguagem Python</vt:lpstr>
      <vt:lpstr>Conteúdo</vt:lpstr>
      <vt:lpstr>Conteúdo</vt:lpstr>
      <vt:lpstr>O que é Python?</vt:lpstr>
      <vt:lpstr>Características</vt:lpstr>
      <vt:lpstr>Como instalar?</vt:lpstr>
      <vt:lpstr>Jupyter Notebook</vt:lpstr>
      <vt:lpstr>Google Colaboratory</vt:lpstr>
      <vt:lpstr>Python IDEs</vt:lpstr>
      <vt:lpstr>Stack Overflow</vt:lpstr>
      <vt:lpstr>Python2 e Python3</vt:lpstr>
      <vt:lpstr>Implementações da linguagem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Introdução à linguagem Python</dc:title>
  <dc:creator>Gustavo Gilson Lacerda Costa</dc:creator>
  <cp:lastModifiedBy>Gustavo Gilson Lacerda Costa</cp:lastModifiedBy>
  <cp:revision>15</cp:revision>
  <dcterms:created xsi:type="dcterms:W3CDTF">2018-11-04T16:04:31Z</dcterms:created>
  <dcterms:modified xsi:type="dcterms:W3CDTF">2018-11-26T09:12:57Z</dcterms:modified>
</cp:coreProperties>
</file>